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5316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2350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9419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44974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269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7825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12768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868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8981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128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581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95691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4646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3681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2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017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4A4F3-5A1F-47E1-8F77-1789373CD06A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E89648-06B9-4563-812F-0C1874F0306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3912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E020-F6B8-42A7-BE4E-6759EAF9A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picnic in the park</a:t>
            </a:r>
            <a:endParaRPr lang="sr-Latn-R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011DC-1662-48E9-8FD3-6A66E7A0D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Strana</a:t>
            </a:r>
            <a:r>
              <a:rPr lang="en-US" dirty="0"/>
              <a:t> 92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8229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3BDF5-D9D1-4BE8-AF14-D767961F0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8F2D7-A12E-42C2-A6DC-A33D70F04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perfect -  </a:t>
            </a:r>
            <a:r>
              <a:rPr lang="sr-Cyrl-RS" dirty="0"/>
              <a:t>савршен				</a:t>
            </a:r>
            <a:r>
              <a:rPr lang="en-US" dirty="0"/>
              <a:t>great - </a:t>
            </a:r>
            <a:r>
              <a:rPr lang="sr-Cyrl-RS" dirty="0"/>
              <a:t>одличан</a:t>
            </a:r>
            <a:endParaRPr lang="en-US" dirty="0"/>
          </a:p>
          <a:p>
            <a:r>
              <a:rPr lang="en-US" dirty="0"/>
              <a:t>remember – </a:t>
            </a:r>
            <a:r>
              <a:rPr lang="sr-Cyrl-RS" dirty="0"/>
              <a:t>запамтити</a:t>
            </a:r>
            <a:r>
              <a:rPr lang="en-US" dirty="0"/>
              <a:t>			</a:t>
            </a:r>
            <a:r>
              <a:rPr lang="sr-Cyrl-RS" dirty="0"/>
              <a:t>	</a:t>
            </a:r>
            <a:r>
              <a:rPr lang="en-US" dirty="0"/>
              <a:t>be afraid of – </a:t>
            </a:r>
            <a:r>
              <a:rPr lang="sr-Cyrl-RS" dirty="0"/>
              <a:t>плашити се</a:t>
            </a:r>
            <a:endParaRPr lang="en-US" dirty="0"/>
          </a:p>
          <a:p>
            <a:r>
              <a:rPr lang="en-US" dirty="0"/>
              <a:t>day trip – </a:t>
            </a:r>
            <a:r>
              <a:rPr lang="sr-Cyrl-RS" dirty="0"/>
              <a:t>једнодневни излет</a:t>
            </a:r>
            <a:r>
              <a:rPr lang="en-US" dirty="0"/>
              <a:t>		happen –</a:t>
            </a:r>
            <a:r>
              <a:rPr lang="sr-Cyrl-RS" dirty="0"/>
              <a:t> догодити се</a:t>
            </a:r>
            <a:endParaRPr lang="en-US" dirty="0"/>
          </a:p>
          <a:p>
            <a:r>
              <a:rPr lang="en-US" dirty="0"/>
              <a:t>get out – </a:t>
            </a:r>
            <a:r>
              <a:rPr lang="sr-Cyrl-RS" dirty="0"/>
              <a:t>изаћи</a:t>
            </a:r>
            <a:r>
              <a:rPr lang="en-US" dirty="0"/>
              <a:t>			</a:t>
            </a:r>
            <a:r>
              <a:rPr lang="sr-Cyrl-RS" dirty="0"/>
              <a:t>		</a:t>
            </a:r>
            <a:r>
              <a:rPr lang="en-US" dirty="0"/>
              <a:t>goat -</a:t>
            </a:r>
            <a:r>
              <a:rPr lang="sr-Cyrl-RS" dirty="0"/>
              <a:t> коза</a:t>
            </a:r>
            <a:endParaRPr lang="en-US" dirty="0"/>
          </a:p>
          <a:p>
            <a:r>
              <a:rPr lang="en-US" dirty="0"/>
              <a:t>tell – </a:t>
            </a:r>
            <a:r>
              <a:rPr lang="sr-Cyrl-RS" dirty="0"/>
              <a:t>причати, испричати</a:t>
            </a:r>
            <a:endParaRPr lang="en-US" dirty="0"/>
          </a:p>
          <a:p>
            <a:r>
              <a:rPr lang="en-US" dirty="0"/>
              <a:t>mistake – </a:t>
            </a:r>
            <a:r>
              <a:rPr lang="sr-Cyrl-RS" dirty="0"/>
              <a:t>грешка</a:t>
            </a:r>
            <a:endParaRPr lang="en-US" dirty="0"/>
          </a:p>
          <a:p>
            <a:r>
              <a:rPr lang="en-US" dirty="0"/>
              <a:t>forget –</a:t>
            </a:r>
            <a:r>
              <a:rPr lang="sr-Cyrl-RS" dirty="0"/>
              <a:t> заборавити</a:t>
            </a:r>
            <a:endParaRPr lang="en-US" dirty="0"/>
          </a:p>
          <a:p>
            <a:endParaRPr lang="sr-Latn-RS" dirty="0"/>
          </a:p>
        </p:txBody>
      </p:sp>
      <p:pic>
        <p:nvPicPr>
          <p:cNvPr id="4" name="nove reci">
            <a:hlinkClick r:id="" action="ppaction://media"/>
            <a:extLst>
              <a:ext uri="{FF2B5EF4-FFF2-40B4-BE49-F238E27FC236}">
                <a16:creationId xmlns:a16="http://schemas.microsoft.com/office/drawing/2014/main" id="{6CA53A60-EF99-4226-A096-A67B29A09AD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103166" y="46349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2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03E67-EED8-491A-B388-1813EB44C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E6D20-32B7-45BC-81D2-D204EAB38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Препишите нове речи. Изговор можете чути кликом на симбол са десне стране.(слајд 2)</a:t>
            </a:r>
          </a:p>
          <a:p>
            <a:r>
              <a:rPr lang="sr-Cyrl-RS" dirty="0"/>
              <a:t>Прочитајте текст.</a:t>
            </a:r>
          </a:p>
          <a:p>
            <a:r>
              <a:rPr lang="sr-Cyrl-RS" dirty="0"/>
              <a:t>У тексту се појављује ново глаголско време – прошло просто време </a:t>
            </a:r>
            <a:r>
              <a:rPr lang="en-US" dirty="0"/>
              <a:t>(The Past Simple Tense).</a:t>
            </a:r>
            <a:endParaRPr lang="sr-Cyrl-RS" dirty="0"/>
          </a:p>
          <a:p>
            <a:r>
              <a:rPr lang="sr-Cyrl-RS" dirty="0"/>
              <a:t>Кад говоримо о овом времену, важно је знати да се у енглеском језику глаголи деле на правилне и неправилне глаголе.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8657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CB29E-6F33-42C4-8407-F59007C7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Прошло просто време</a:t>
            </a:r>
            <a:br>
              <a:rPr lang="sr-Cyrl-RS" dirty="0"/>
            </a:br>
            <a:r>
              <a:rPr lang="sr-Cyrl-RS" dirty="0"/>
              <a:t>Правилни глаголи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6559B-5AEB-4022-A09D-8E23229A2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/>
              <a:t>Правилним глаголима додајемо наставак </a:t>
            </a:r>
            <a:r>
              <a:rPr lang="en-US" dirty="0">
                <a:solidFill>
                  <a:schemeClr val="accent5"/>
                </a:solidFill>
              </a:rPr>
              <a:t>–ED 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r>
              <a:rPr lang="en-US" dirty="0">
                <a:solidFill>
                  <a:schemeClr val="tx1"/>
                </a:solidFill>
              </a:rPr>
              <a:t>work – worked</a:t>
            </a:r>
          </a:p>
          <a:p>
            <a:r>
              <a:rPr lang="en-US" dirty="0">
                <a:solidFill>
                  <a:schemeClr val="tx1"/>
                </a:solidFill>
              </a:rPr>
              <a:t>play – played</a:t>
            </a:r>
          </a:p>
          <a:p>
            <a:r>
              <a:rPr lang="en-US" dirty="0">
                <a:solidFill>
                  <a:schemeClr val="tx1"/>
                </a:solidFill>
              </a:rPr>
              <a:t>listen – listened</a:t>
            </a:r>
          </a:p>
          <a:p>
            <a:r>
              <a:rPr lang="sr-Cyrl-RS" dirty="0">
                <a:solidFill>
                  <a:schemeClr val="tx1"/>
                </a:solidFill>
              </a:rPr>
              <a:t>Исти облик се користи за сва лица.</a:t>
            </a:r>
          </a:p>
          <a:p>
            <a:r>
              <a:rPr lang="en-US" dirty="0">
                <a:solidFill>
                  <a:schemeClr val="tx1"/>
                </a:solidFill>
              </a:rPr>
              <a:t>I worked in a bank. You played football. He listened to music.</a:t>
            </a:r>
          </a:p>
          <a:p>
            <a:r>
              <a:rPr lang="sr-Cyrl-RS" dirty="0">
                <a:solidFill>
                  <a:schemeClr val="tx1"/>
                </a:solidFill>
              </a:rPr>
              <a:t>За упитне и одричне облике користимо помоћни глагол </a:t>
            </a:r>
            <a:r>
              <a:rPr lang="en-US" dirty="0">
                <a:solidFill>
                  <a:schemeClr val="accent5"/>
                </a:solidFill>
              </a:rPr>
              <a:t>DID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Did I work in a bank? Did you play football? Did he listen to music?</a:t>
            </a:r>
          </a:p>
          <a:p>
            <a:r>
              <a:rPr lang="en-US" dirty="0">
                <a:solidFill>
                  <a:schemeClr val="tx1"/>
                </a:solidFill>
              </a:rPr>
              <a:t>I did not work in a bank. You did not play football. He did not listen to music.</a:t>
            </a:r>
          </a:p>
          <a:p>
            <a:r>
              <a:rPr lang="sr-Cyrl-RS" dirty="0">
                <a:solidFill>
                  <a:schemeClr val="tx1"/>
                </a:solidFill>
              </a:rPr>
              <a:t>Приметићете да се главни глагол у упитним и одричним реченицама враћа у основни облик.</a:t>
            </a:r>
            <a:endParaRPr lang="sr-Latn-R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2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8A8A-C042-4F33-A287-BD3D26DA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D6C37-566F-4D25-9F63-421597C3A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Табелу са облицима овог времена можете видети на страни 128 </a:t>
            </a:r>
            <a:r>
              <a:rPr lang="en-US" dirty="0"/>
              <a:t>(Module 7,Past Simple of regular verbs).</a:t>
            </a:r>
          </a:p>
          <a:p>
            <a:r>
              <a:rPr lang="sr-Cyrl-RS" dirty="0"/>
              <a:t>О неправилним глаголима ћу вам говорити у следећој лекцији.</a:t>
            </a:r>
          </a:p>
          <a:p>
            <a:r>
              <a:rPr lang="sr-Cyrl-RS" dirty="0"/>
              <a:t>За сада, препишите садржај слајда 4.</a:t>
            </a:r>
          </a:p>
          <a:p>
            <a:r>
              <a:rPr lang="sr-Cyrl-RS" dirty="0"/>
              <a:t>Додатне задатке немате,а свеске ћу вам прегледати кад пођемо у школу.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04104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285</Words>
  <Application>Microsoft Office PowerPoint</Application>
  <PresentationFormat>Widescreen</PresentationFormat>
  <Paragraphs>29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A picnic in the park</vt:lpstr>
      <vt:lpstr>Vocabulary</vt:lpstr>
      <vt:lpstr>PowerPoint Presentation</vt:lpstr>
      <vt:lpstr>Прошло просто време Правилни глаголи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picnic in the park</dc:title>
  <dc:creator>User</dc:creator>
  <cp:lastModifiedBy>User</cp:lastModifiedBy>
  <cp:revision>8</cp:revision>
  <dcterms:created xsi:type="dcterms:W3CDTF">2020-03-18T07:24:49Z</dcterms:created>
  <dcterms:modified xsi:type="dcterms:W3CDTF">2020-03-18T08:43:55Z</dcterms:modified>
</cp:coreProperties>
</file>